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87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92" r:id="rId18"/>
    <p:sldId id="339" r:id="rId19"/>
    <p:sldId id="343" r:id="rId20"/>
    <p:sldId id="286" r:id="rId21"/>
    <p:sldId id="290" r:id="rId22"/>
    <p:sldId id="291" r:id="rId23"/>
    <p:sldId id="284" r:id="rId24"/>
    <p:sldId id="288" r:id="rId25"/>
    <p:sldId id="295" r:id="rId26"/>
    <p:sldId id="296" r:id="rId27"/>
    <p:sldId id="292" r:id="rId28"/>
    <p:sldId id="293" r:id="rId29"/>
    <p:sldId id="285" r:id="rId30"/>
    <p:sldId id="390" r:id="rId31"/>
    <p:sldId id="350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02" r:id="rId42"/>
    <p:sldId id="297" r:id="rId43"/>
    <p:sldId id="303" r:id="rId44"/>
    <p:sldId id="327" r:id="rId45"/>
    <p:sldId id="328" r:id="rId46"/>
    <p:sldId id="329" r:id="rId47"/>
    <p:sldId id="310" r:id="rId48"/>
    <p:sldId id="309" r:id="rId49"/>
    <p:sldId id="318" r:id="rId50"/>
    <p:sldId id="314" r:id="rId51"/>
    <p:sldId id="315" r:id="rId52"/>
    <p:sldId id="316" r:id="rId53"/>
    <p:sldId id="332" r:id="rId54"/>
    <p:sldId id="331" r:id="rId55"/>
    <p:sldId id="330" r:id="rId56"/>
    <p:sldId id="311" r:id="rId57"/>
    <p:sldId id="312" r:id="rId58"/>
    <p:sldId id="322" r:id="rId59"/>
    <p:sldId id="334" r:id="rId60"/>
    <p:sldId id="323" r:id="rId61"/>
    <p:sldId id="335" r:id="rId62"/>
    <p:sldId id="348" r:id="rId63"/>
    <p:sldId id="324" r:id="rId64"/>
    <p:sldId id="325" r:id="rId65"/>
    <p:sldId id="345" r:id="rId66"/>
    <p:sldId id="326" r:id="rId67"/>
    <p:sldId id="351" r:id="rId68"/>
    <p:sldId id="374" r:id="rId69"/>
    <p:sldId id="373" r:id="rId70"/>
    <p:sldId id="372" r:id="rId71"/>
    <p:sldId id="389" r:id="rId72"/>
    <p:sldId id="379" r:id="rId73"/>
    <p:sldId id="378" r:id="rId74"/>
    <p:sldId id="387" r:id="rId75"/>
    <p:sldId id="380" r:id="rId76"/>
    <p:sldId id="381" r:id="rId77"/>
    <p:sldId id="382" r:id="rId78"/>
    <p:sldId id="383" r:id="rId79"/>
    <p:sldId id="384" r:id="rId80"/>
    <p:sldId id="385" r:id="rId81"/>
    <p:sldId id="386" r:id="rId82"/>
    <p:sldId id="391" r:id="rId83"/>
    <p:sldId id="375" r:id="rId84"/>
    <p:sldId id="377" r:id="rId85"/>
    <p:sldId id="376" r:id="rId86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92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90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  <p14:section name="Annexe application" id="{633645C0-F634-4A7F-8CDB-678006C82EFA}">
          <p14:sldIdLst>
            <p14:sldId id="389"/>
            <p14:sldId id="379"/>
            <p14:sldId id="378"/>
            <p14:sldId id="387"/>
            <p14:sldId id="380"/>
            <p14:sldId id="381"/>
            <p14:sldId id="382"/>
            <p14:sldId id="383"/>
            <p14:sldId id="384"/>
            <p14:sldId id="385"/>
            <p14:sldId id="386"/>
            <p14:sldId id="391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7400"/>
    <a:srgbClr val="EAD2FC"/>
    <a:srgbClr val="F1D2FC"/>
    <a:srgbClr val="DAE3F3"/>
    <a:srgbClr val="5B9AD4"/>
    <a:srgbClr val="7F7F7F"/>
    <a:srgbClr val="70AD47"/>
    <a:srgbClr val="EB792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>
        <p:scale>
          <a:sx n="75" d="100"/>
          <a:sy n="75" d="100"/>
        </p:scale>
        <p:origin x="100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theme" Target="theme/theme1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20/10/2023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88" name="Groupe 87"/>
          <p:cNvGrpSpPr/>
          <p:nvPr/>
        </p:nvGrpSpPr>
        <p:grpSpPr>
          <a:xfrm>
            <a:off x="1089024" y="1689966"/>
            <a:ext cx="10268484" cy="3380509"/>
            <a:chOff x="1089024" y="1689966"/>
            <a:chExt cx="10268484" cy="3380509"/>
          </a:xfrm>
        </p:grpSpPr>
        <p:sp>
          <p:nvSpPr>
            <p:cNvPr id="60" name="Rectangle 59"/>
            <p:cNvSpPr/>
            <p:nvPr/>
          </p:nvSpPr>
          <p:spPr>
            <a:xfrm>
              <a:off x="1089024" y="2746875"/>
              <a:ext cx="8829676" cy="23236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</a:t>
              </a:r>
              <a:r>
                <a: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Interactif 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ylindre 18"/>
            <p:cNvSpPr/>
            <p:nvPr/>
          </p:nvSpPr>
          <p:spPr>
            <a:xfrm>
              <a:off x="4020773" y="1689966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Connecteur droit avec flèche 22"/>
            <p:cNvCxnSpPr>
              <a:stCxn id="19" idx="3"/>
              <a:endCxn id="10" idx="0"/>
            </p:cNvCxnSpPr>
            <p:nvPr/>
          </p:nvCxnSpPr>
          <p:spPr>
            <a:xfrm>
              <a:off x="4560773" y="2589966"/>
              <a:ext cx="0" cy="46396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en angle 48"/>
            <p:cNvCxnSpPr>
              <a:stCxn id="48" idx="2"/>
            </p:cNvCxnSpPr>
            <p:nvPr/>
          </p:nvCxnSpPr>
          <p:spPr>
            <a:xfrm rot="5400000" flipH="1">
              <a:off x="4865901" y="170974"/>
              <a:ext cx="270000" cy="7332664"/>
            </a:xfrm>
            <a:prstGeom prst="bentConnector4">
              <a:avLst>
                <a:gd name="adj1" fmla="val -205874"/>
                <a:gd name="adj2" fmla="val 99763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e 27"/>
            <p:cNvGrpSpPr/>
            <p:nvPr/>
          </p:nvGrpSpPr>
          <p:grpSpPr>
            <a:xfrm>
              <a:off x="2111953" y="3053929"/>
              <a:ext cx="4897640" cy="1297661"/>
              <a:chOff x="3318453" y="2660229"/>
              <a:chExt cx="4897640" cy="1297661"/>
            </a:xfrm>
          </p:grpSpPr>
          <p:sp>
            <p:nvSpPr>
              <p:cNvPr id="10" name="Rectangle à coins arrondis 9"/>
              <p:cNvSpPr/>
              <p:nvPr/>
            </p:nvSpPr>
            <p:spPr>
              <a:xfrm>
                <a:off x="4687273" y="2660229"/>
                <a:ext cx="2160000" cy="54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Clustering sous contraintes</a:t>
                </a:r>
                <a:endPara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3318453" y="3417890"/>
                <a:ext cx="4897640" cy="540000"/>
                <a:chOff x="3318453" y="3417890"/>
                <a:chExt cx="4897640" cy="540000"/>
              </a:xfrm>
            </p:grpSpPr>
            <p:sp>
              <p:nvSpPr>
                <p:cNvPr id="6" name="Rectangle à coins arrondis 5"/>
                <p:cNvSpPr/>
                <p:nvPr/>
              </p:nvSpPr>
              <p:spPr>
                <a:xfrm>
                  <a:off x="3318453" y="3417890"/>
                  <a:ext cx="2160000" cy="54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Echantillonnage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" name="Rectangle à coins arrondis 7"/>
                <p:cNvSpPr/>
                <p:nvPr/>
              </p:nvSpPr>
              <p:spPr>
                <a:xfrm>
                  <a:off x="6056093" y="3417890"/>
                  <a:ext cx="2160000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Annotation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52" name="Connecteur droit avec flèche 51"/>
                <p:cNvCxnSpPr>
                  <a:stCxn id="6" idx="3"/>
                  <a:endCxn id="8" idx="1"/>
                </p:cNvCxnSpPr>
                <p:nvPr/>
              </p:nvCxnSpPr>
              <p:spPr>
                <a:xfrm>
                  <a:off x="5478453" y="3687890"/>
                  <a:ext cx="57764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e 58"/>
            <p:cNvGrpSpPr/>
            <p:nvPr/>
          </p:nvGrpSpPr>
          <p:grpSpPr>
            <a:xfrm>
              <a:off x="7587233" y="3252306"/>
              <a:ext cx="3770275" cy="900000"/>
              <a:chOff x="8912618" y="3237890"/>
              <a:chExt cx="3770275" cy="900000"/>
            </a:xfrm>
          </p:grpSpPr>
          <p:sp>
            <p:nvSpPr>
              <p:cNvPr id="48" name="Losange 47"/>
              <p:cNvSpPr/>
              <p:nvPr/>
            </p:nvSpPr>
            <p:spPr>
              <a:xfrm>
                <a:off x="8912618" y="3417890"/>
                <a:ext cx="2160000" cy="540000"/>
              </a:xfrm>
              <a:prstGeom prst="diamond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 ?</a:t>
                </a:r>
                <a:endPara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Cylindre 50"/>
              <p:cNvSpPr/>
              <p:nvPr/>
            </p:nvSpPr>
            <p:spPr>
              <a:xfrm>
                <a:off x="11602893" y="3237890"/>
                <a:ext cx="1080000" cy="900000"/>
              </a:xfrm>
              <a:prstGeom prst="can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Données</a:t>
                </a:r>
              </a:p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annotées</a:t>
                </a:r>
                <a:endParaRPr lang="fr-FR" sz="1600" b="1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3" name="Connecteur droit avec flèche 52"/>
              <p:cNvCxnSpPr>
                <a:stCxn id="48" idx="3"/>
                <a:endCxn id="51" idx="2"/>
              </p:cNvCxnSpPr>
              <p:nvPr/>
            </p:nvCxnSpPr>
            <p:spPr>
              <a:xfrm>
                <a:off x="11072618" y="3687890"/>
                <a:ext cx="530275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necteur en angle 60"/>
            <p:cNvCxnSpPr>
              <a:endCxn id="10" idx="1"/>
            </p:cNvCxnSpPr>
            <p:nvPr/>
          </p:nvCxnSpPr>
          <p:spPr>
            <a:xfrm flipV="1">
              <a:off x="1371600" y="3323929"/>
              <a:ext cx="2109173" cy="378377"/>
            </a:xfrm>
            <a:prstGeom prst="bentConnector3">
              <a:avLst>
                <a:gd name="adj1" fmla="val 17635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en angle 63"/>
            <p:cNvCxnSpPr>
              <a:endCxn id="6" idx="1"/>
            </p:cNvCxnSpPr>
            <p:nvPr/>
          </p:nvCxnSpPr>
          <p:spPr>
            <a:xfrm>
              <a:off x="1371600" y="3702306"/>
              <a:ext cx="740353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en angle 78"/>
            <p:cNvCxnSpPr>
              <a:stCxn id="10" idx="3"/>
              <a:endCxn id="48" idx="1"/>
            </p:cNvCxnSpPr>
            <p:nvPr/>
          </p:nvCxnSpPr>
          <p:spPr>
            <a:xfrm>
              <a:off x="5640773" y="3323929"/>
              <a:ext cx="1946460" cy="378377"/>
            </a:xfrm>
            <a:prstGeom prst="bentConnector3">
              <a:avLst>
                <a:gd name="adj1" fmla="val 85233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en angle 83"/>
            <p:cNvCxnSpPr>
              <a:stCxn id="8" idx="3"/>
              <a:endCxn id="48" idx="1"/>
            </p:cNvCxnSpPr>
            <p:nvPr/>
          </p:nvCxnSpPr>
          <p:spPr>
            <a:xfrm flipV="1">
              <a:off x="7009593" y="3702306"/>
              <a:ext cx="577640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20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2141" y="1412807"/>
            <a:ext cx="10948729" cy="4024414"/>
            <a:chOff x="712141" y="1412807"/>
            <a:chExt cx="10948729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141" y="1457751"/>
              <a:ext cx="4392787" cy="393329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iteration</a:t>
            </a:r>
            <a:r>
              <a:rPr lang="fr-FR" dirty="0" smtClean="0"/>
              <a:t>-clustering-</a:t>
            </a:r>
            <a:r>
              <a:rPr lang="fr-FR" dirty="0" err="1" smtClean="0"/>
              <a:t>interatif</a:t>
            </a:r>
            <a:endParaRPr lang="fr-FR" dirty="0"/>
          </a:p>
        </p:txBody>
      </p:sp>
      <p:grpSp>
        <p:nvGrpSpPr>
          <p:cNvPr id="2789" name="Groupe 2788"/>
          <p:cNvGrpSpPr/>
          <p:nvPr/>
        </p:nvGrpSpPr>
        <p:grpSpPr>
          <a:xfrm>
            <a:off x="-2" y="1375120"/>
            <a:ext cx="36415635" cy="7951532"/>
            <a:chOff x="-2" y="1375120"/>
            <a:chExt cx="36415635" cy="7951532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1394588"/>
              <a:ext cx="6836735" cy="5448824"/>
              <a:chOff x="0" y="1409176"/>
              <a:chExt cx="6836735" cy="544882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9" name="Groupe 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9" name="Connecteur droit 1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0" name="Connecteur droit 1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" name="Groupe 1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5" name="Connecteur droit 1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6" name="Connecteur droit 1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" name="Groupe 1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3" name="Connecteur droit 1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4" name="Connecteur droit 1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" name="Groupe 1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" name="Connecteur droit 1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" name="Connecteur droit 1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" name="Groupe 1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" name="Connecteur droit 1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" name="Connecteur droit 1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" name="Connecteur droit 1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4" name="Connecteur droit 1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" name="Connecteur droit 1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" name="Connecteur droit 1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7" name="Connecteur droit 1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" name="Connecteur droit 1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" name="Groupe 2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5" name="Connecteur droit 1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6" name="Connecteur droit 1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" name="Groupe 2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1" name="Connecteur droit 1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2" name="Connecteur droit 1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4" name="Groupe 2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9" name="Connecteur droit 1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0" name="Connecteur droit 1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6" name="Groupe 2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5" name="Connecteur droit 1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6" name="Connecteur droit 1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3" name="Connecteur droit 1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4" name="Connecteur droit 1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9" name="Groupe 2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9" name="Connecteur droit 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0" name="Connecteur droit 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" name="Groupe 2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7" name="Connecteur droit 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8" name="Connecteur droit 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" name="Groupe 3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3" name="Connecteur droit 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4" name="Connecteur droit 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1" name="Connecteur droit 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2" name="Connecteur droit 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" name="Connecteur droit 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" name="Connecteur droit 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6" name="Groupe 3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" name="Connecteur droit 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" name="Connecteur droit 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" name="Connecteur droit 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" name="Connecteur droit 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" name="Connecteur droit 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Connecteur droit 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" name="Connecteur droit 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Connecteur droit 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4" name="Groupe 4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" name="Connecteur droit 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5" name="Groupe 4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" name="Connecteur droit 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" name="Connecteur droit 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" name="Connecteur droit 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" name="Connecteur droit 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0" name="Groupe 4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7" name="Connecteur droit 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Connecteur droit 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5" name="Connecteur droit 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6" name="Connecteur droit 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162" name="Groupe 1161"/>
            <p:cNvGrpSpPr/>
            <p:nvPr/>
          </p:nvGrpSpPr>
          <p:grpSpPr>
            <a:xfrm>
              <a:off x="7427914" y="1394588"/>
              <a:ext cx="6836735" cy="5448824"/>
              <a:chOff x="0" y="1409176"/>
              <a:chExt cx="6836735" cy="5448824"/>
            </a:xfrm>
          </p:grpSpPr>
          <p:sp>
            <p:nvSpPr>
              <p:cNvPr id="1163" name="Rectangle 116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164" name="Groupe 116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235" name="Forme libre 1234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236" name="Groupe 1235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0" name="Connecteur droit 1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1" name="Connecteur droit 1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7" name="Groupe 1236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8" name="Connecteur droit 1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9" name="Connecteur droit 1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8" name="Groupe 1237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6" name="Connecteur droit 1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7" name="Connecteur droit 1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9" name="Groupe 1238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4" name="Connecteur droit 1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5" name="Connecteur droit 1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0" name="Groupe 1239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2" name="Connecteur droit 1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3" name="Connecteur droit 1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1" name="Groupe 1240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0" name="Connecteur droit 1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1" name="Connecteur droit 1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2" name="Groupe 1241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8" name="Connecteur droit 1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9" name="Connecteur droit 1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3" name="Groupe 1242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6" name="Connecteur droit 1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7" name="Connecteur droit 1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4" name="Groupe 1243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4" name="Connecteur droit 1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5" name="Connecteur droit 1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5" name="Groupe 1244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2" name="Connecteur droit 1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3" name="Connecteur droit 1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6" name="Groupe 1245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0" name="Connecteur droit 1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1" name="Connecteur droit 1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7" name="Groupe 1246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8" name="Connecteur droit 1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9" name="Connecteur droit 1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8" name="Groupe 1247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6" name="Connecteur droit 1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7" name="Connecteur droit 1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9" name="Groupe 1248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4" name="Connecteur droit 1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5" name="Connecteur droit 1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0" name="Groupe 1249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2" name="Connecteur droit 1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3" name="Connecteur droit 1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1" name="Groupe 1250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0" name="Connecteur droit 1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1" name="Connecteur droit 1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2" name="Groupe 1251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8" name="Connecteur droit 1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9" name="Connecteur droit 1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3" name="Groupe 1252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6" name="Connecteur droit 1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7" name="Connecteur droit 1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4" name="Groupe 1253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4" name="Connecteur droit 1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5" name="Connecteur droit 1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5" name="Groupe 1254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2" name="Connecteur droit 1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3" name="Connecteur droit 1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6" name="Groupe 1255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0" name="Connecteur droit 1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1" name="Connecteur droit 1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7" name="Groupe 1256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8" name="Connecteur droit 1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9" name="Connecteur droit 1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5" name="Groupe 116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198" name="Forme libre 1197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99" name="Groupe 11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3" name="Connecteur droit 12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4" name="Connecteur droit 12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0" name="Groupe 11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1" name="Connecteur droit 12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2" name="Connecteur droit 12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1" name="Groupe 12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9" name="Connecteur droit 12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0" name="Connecteur droit 12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2" name="Groupe 12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7" name="Connecteur droit 12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8" name="Connecteur droit 12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3" name="Groupe 12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5" name="Connecteur droit 12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6" name="Connecteur droit 12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4" name="Groupe 12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3" name="Connecteur droit 12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4" name="Connecteur droit 12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5" name="Groupe 12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1" name="Connecteur droit 12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2" name="Connecteur droit 12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6" name="Groupe 12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9" name="Connecteur droit 12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0" name="Connecteur droit 12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7" name="Groupe 12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7" name="Connecteur droit 12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8" name="Connecteur droit 12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8" name="Groupe 12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5" name="Connecteur droit 12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6" name="Connecteur droit 12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9" name="Groupe 12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3" name="Connecteur droit 12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4" name="Connecteur droit 12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0" name="Groupe 120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1" name="Connecteur droit 12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2" name="Connecteur droit 12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6" name="Groupe 1165"/>
              <p:cNvGrpSpPr/>
              <p:nvPr/>
            </p:nvGrpSpPr>
            <p:grpSpPr>
              <a:xfrm>
                <a:off x="4896292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167" name="Forme libre 1166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68" name="Groupe 1167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6" name="Connecteur droit 11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7" name="Connecteur droit 11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69" name="Groupe 1168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4" name="Connecteur droit 11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5" name="Connecteur droit 11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0" name="Groupe 1169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2" name="Connecteur droit 11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3" name="Connecteur droit 11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1" name="Groupe 1170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0" name="Connecteur droit 11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1" name="Connecteur droit 11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2" name="Groupe 1171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8" name="Connecteur droit 11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9" name="Connecteur droit 11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3" name="Groupe 1172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6" name="Connecteur droit 11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7" name="Connecteur droit 11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4" name="Groupe 1173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4" name="Connecteur droit 11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5" name="Connecteur droit 11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5" name="Groupe 1174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2" name="Connecteur droit 11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3" name="Connecteur droit 11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6" name="Groupe 1175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0" name="Connecteur droit 11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1" name="Connecteur droit 11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7" name="Groupe 1176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178" name="Connecteur droit 1177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9" name="Connecteur droit 1178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42" name="Groupe 1741"/>
            <p:cNvGrpSpPr/>
            <p:nvPr/>
          </p:nvGrpSpPr>
          <p:grpSpPr>
            <a:xfrm>
              <a:off x="14806211" y="1394588"/>
              <a:ext cx="6836735" cy="5448824"/>
              <a:chOff x="0" y="1409176"/>
              <a:chExt cx="6836735" cy="5448824"/>
            </a:xfrm>
          </p:grpSpPr>
          <p:sp>
            <p:nvSpPr>
              <p:cNvPr id="1743" name="Rectangle 174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744" name="Groupe 174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822" name="Forme libre 1821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823" name="Groupe 182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7" name="Connecteur droit 18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8" name="Connecteur droit 18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4" name="Groupe 1823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5" name="Connecteur droit 18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6" name="Connecteur droit 18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5" name="Groupe 1824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3" name="Connecteur droit 18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4" name="Connecteur droit 18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6" name="Groupe 1825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1" name="Connecteur droit 18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2" name="Connecteur droit 18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7" name="Groupe 1826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9" name="Connecteur droit 18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0" name="Connecteur droit 18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8" name="Groupe 182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7" name="Connecteur droit 18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8" name="Connecteur droit 18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9" name="Groupe 1828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5" name="Connecteur droit 18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6" name="Connecteur droit 18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0" name="Groupe 1829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3" name="Connecteur droit 18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4" name="Connecteur droit 18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1" name="Groupe 1830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1" name="Connecteur droit 18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2" name="Connecteur droit 18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2" name="Groupe 1831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9" name="Connecteur droit 18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0" name="Connecteur droit 18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3" name="Groupe 183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7" name="Connecteur droit 18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8" name="Connecteur droit 18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4" name="Groupe 1833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5" name="Connecteur droit 18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6" name="Connecteur droit 18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5" name="Groupe 1834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3" name="Connecteur droit 18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4" name="Connecteur droit 18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6" name="Groupe 1835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1" name="Connecteur droit 18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2" name="Connecteur droit 18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7" name="Groupe 1836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9" name="Connecteur droit 18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0" name="Connecteur droit 18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8" name="Groupe 183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7" name="Connecteur droit 18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8" name="Connecteur droit 18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9" name="Groupe 1838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5" name="Connecteur droit 18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6" name="Connecteur droit 18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0" name="Groupe 1839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3" name="Connecteur droit 18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4" name="Connecteur droit 18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1" name="Groupe 1840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1" name="Connecteur droit 18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2" name="Connecteur droit 18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2" name="Groupe 1841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9" name="Connecteur droit 18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0" name="Connecteur droit 18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3" name="Groupe 184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7" name="Connecteur droit 18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8" name="Connecteur droit 18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4" name="Groupe 1843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5" name="Connecteur droit 18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6" name="Connecteur droit 18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5" name="Groupe 174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785" name="Forme libre 1784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86" name="Groupe 1785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20" name="Connecteur droit 18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21" name="Connecteur droit 18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7" name="Groupe 1786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8" name="Connecteur droit 18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9" name="Connecteur droit 18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8" name="Groupe 1787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6" name="Connecteur droit 18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7" name="Connecteur droit 18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9" name="Groupe 178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4" name="Connecteur droit 18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5" name="Connecteur droit 18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0" name="Groupe 1789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2" name="Connecteur droit 18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3" name="Connecteur droit 18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1" name="Groupe 1790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0" name="Connecteur droit 18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1" name="Connecteur droit 18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2" name="Groupe 1791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8" name="Connecteur droit 18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9" name="Connecteur droit 18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3" name="Groupe 1792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6" name="Connecteur droit 18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7" name="Connecteur droit 18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4" name="Groupe 179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4" name="Connecteur droit 18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5" name="Connecteur droit 18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5" name="Groupe 179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2" name="Connecteur droit 18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3" name="Connecteur droit 18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6" name="Groupe 1795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0" name="Connecteur droit 17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1" name="Connecteur droit 18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7" name="Groupe 17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98" name="Connecteur droit 17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99" name="Connecteur droit 17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6" name="Groupe 1745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754" name="Forme libre 1753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55" name="Groupe 1754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3" name="Connecteur droit 17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4" name="Connecteur droit 17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6" name="Groupe 175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1" name="Connecteur droit 17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2" name="Connecteur droit 17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7" name="Groupe 1756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9" name="Connecteur droit 17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0" name="Connecteur droit 17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8" name="Groupe 1757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7" name="Connecteur droit 17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8" name="Connecteur droit 17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9" name="Groupe 1758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5" name="Connecteur droit 17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6" name="Connecteur droit 17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0" name="Groupe 1759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3" name="Connecteur droit 17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4" name="Connecteur droit 17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1" name="Groupe 17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1" name="Connecteur droit 17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2" name="Connecteur droit 17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2" name="Groupe 1761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9" name="Connecteur droit 17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0" name="Connecteur droit 17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3" name="Groupe 176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7" name="Connecteur droit 17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8" name="Connecteur droit 17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4" name="Groupe 1763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765" name="Connecteur droit 1764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6" name="Connecteur droit 1765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7" name="Groupe 174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1748" name="Connecteur droit avec flèche 174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9" name="Connecteur droit avec flèche 174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0" name="Connecteur droit avec flèche 174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1" name="Connecteur droit avec flèche 175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2" name="Connecteur droit avec flèche 175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3" name="Connecteur droit avec flèche 175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182" name="Groupe 2181"/>
            <p:cNvGrpSpPr/>
            <p:nvPr/>
          </p:nvGrpSpPr>
          <p:grpSpPr>
            <a:xfrm>
              <a:off x="22194416" y="1394588"/>
              <a:ext cx="6836735" cy="5448824"/>
              <a:chOff x="0" y="1409176"/>
              <a:chExt cx="6836735" cy="5448824"/>
            </a:xfrm>
          </p:grpSpPr>
          <p:grpSp>
            <p:nvGrpSpPr>
              <p:cNvPr id="2183" name="Groupe 2182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191" name="Rectangle 2190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192" name="Groupe 219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2193" name="Groupe 2192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3" name="Connecteur droit 23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4" name="Connecteur droit 23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4" name="Groupe 2193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1" name="Connecteur droit 232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2" name="Connecteur droit 232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5" name="Groupe 2194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9" name="Connecteur droit 23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0" name="Connecteur droit 23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6" name="Groupe 2195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7" name="Connecteur droit 23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8" name="Connecteur droit 23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7" name="Groupe 2196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5" name="Connecteur droit 231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6" name="Connecteur droit 231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8" name="Groupe 2197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3" name="Connecteur droit 23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4" name="Connecteur droit 23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9" name="Groupe 2198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1" name="Connecteur droit 231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2" name="Connecteur droit 231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0" name="Groupe 2199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9" name="Connecteur droit 23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0" name="Connecteur droit 23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1" name="Groupe 2200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7" name="Connecteur droit 23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8" name="Connecteur droit 23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2" name="Groupe 2201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5" name="Connecteur droit 23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6" name="Connecteur droit 23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3" name="Groupe 2202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3" name="Connecteur droit 23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4" name="Connecteur droit 23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4" name="Groupe 2203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1" name="Connecteur droit 23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2" name="Connecteur droit 23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5" name="Groupe 2204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9" name="Connecteur droit 229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0" name="Connecteur droit 229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6" name="Groupe 2205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7" name="Connecteur droit 229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8" name="Connecteur droit 229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7" name="Groupe 2206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5" name="Connecteur droit 22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6" name="Connecteur droit 22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8" name="Groupe 2207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3" name="Connecteur droit 229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4" name="Connecteur droit 229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9" name="Groupe 2208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1" name="Connecteur droit 229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2" name="Connecteur droit 229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0" name="Groupe 2209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9" name="Connecteur droit 22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0" name="Connecteur droit 22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1" name="Groupe 2210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7" name="Connecteur droit 228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8" name="Connecteur droit 228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2" name="Groupe 2211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5" name="Connecteur droit 228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6" name="Connecteur droit 228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3" name="Groupe 2212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3" name="Connecteur droit 22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4" name="Connecteur droit 22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4" name="Groupe 2213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1" name="Connecteur droit 228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2" name="Connecteur droit 228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5" name="Groupe 221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9" name="Connecteur droit 227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0" name="Connecteur droit 227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6" name="Groupe 2215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7" name="Connecteur droit 22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8" name="Connecteur droit 22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7" name="Groupe 2216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5" name="Connecteur droit 227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6" name="Connecteur droit 227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8" name="Groupe 2217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3" name="Connecteur droit 227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4" name="Connecteur droit 227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9" name="Groupe 221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1" name="Connecteur droit 22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2" name="Connecteur droit 22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0" name="Groupe 221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9" name="Connecteur droit 226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0" name="Connecteur droit 226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1" name="Groupe 222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7" name="Connecteur droit 226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8" name="Connecteur droit 226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2" name="Groupe 222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5" name="Connecteur droit 22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6" name="Connecteur droit 22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3" name="Groupe 2222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3" name="Connecteur droit 226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4" name="Connecteur droit 226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4" name="Groupe 2223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1" name="Connecteur droit 226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2" name="Connecteur droit 226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5" name="Groupe 222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9" name="Connecteur droit 22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0" name="Connecteur droit 22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6" name="Groupe 2225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7" name="Connecteur droit 225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8" name="Connecteur droit 225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7" name="Groupe 2226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5" name="Connecteur droit 225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6" name="Connecteur droit 225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8" name="Groupe 2227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3" name="Connecteur droit 22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4" name="Connecteur droit 22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9" name="Groupe 2228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1" name="Connecteur droit 225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2" name="Connecteur droit 225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0" name="Groupe 22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9" name="Connecteur droit 224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0" name="Connecteur droit 224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1" name="Groupe 2230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7" name="Connecteur droit 22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8" name="Connecteur droit 22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2" name="Groupe 2231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5" name="Connecteur droit 224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6" name="Connecteur droit 224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3" name="Groupe 2232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3" name="Connecteur droit 224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4" name="Connecteur droit 224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4" name="Groupe 2233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1" name="Connecteur droit 22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2" name="Connecteur droit 22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5" name="Groupe 2234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39" name="Connecteur droit 223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0" name="Connecteur droit 223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6" name="Groupe 2235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237" name="Connecteur droit 2236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38" name="Connecteur droit 2237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184" name="Groupe 2183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185" name="Connecteur droit avec flèche 2184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6" name="Connecteur droit avec flèche 2185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7" name="Connecteur droit avec flèche 2186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8" name="Connecteur droit avec flèche 2187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9" name="Connecteur droit avec flèche 2188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90" name="Connecteur droit avec flèche 2189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475" name="Groupe 2474"/>
            <p:cNvGrpSpPr/>
            <p:nvPr/>
          </p:nvGrpSpPr>
          <p:grpSpPr>
            <a:xfrm>
              <a:off x="29578898" y="1394588"/>
              <a:ext cx="6836735" cy="5448824"/>
              <a:chOff x="0" y="1409176"/>
              <a:chExt cx="6836735" cy="5448824"/>
            </a:xfrm>
          </p:grpSpPr>
          <p:grpSp>
            <p:nvGrpSpPr>
              <p:cNvPr id="2476" name="Groupe 2475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484" name="Rectangle 2483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485" name="Groupe 2484"/>
                <p:cNvGrpSpPr/>
                <p:nvPr/>
              </p:nvGrpSpPr>
              <p:grpSpPr>
                <a:xfrm>
                  <a:off x="2200275" y="4038601"/>
                  <a:ext cx="3390900" cy="2705100"/>
                  <a:chOff x="2200275" y="4038601"/>
                  <a:chExt cx="3390900" cy="2705100"/>
                </a:xfrm>
              </p:grpSpPr>
              <p:sp>
                <p:nvSpPr>
                  <p:cNvPr id="2587" name="Forme libre 2586"/>
                  <p:cNvSpPr/>
                  <p:nvPr/>
                </p:nvSpPr>
                <p:spPr>
                  <a:xfrm>
                    <a:off x="2200275" y="4038601"/>
                    <a:ext cx="3390900" cy="2705100"/>
                  </a:xfrm>
                  <a:custGeom>
                    <a:avLst/>
                    <a:gdLst>
                      <a:gd name="connsiteX0" fmla="*/ 257175 w 3390900"/>
                      <a:gd name="connsiteY0" fmla="*/ 0 h 2962275"/>
                      <a:gd name="connsiteX1" fmla="*/ 0 w 3390900"/>
                      <a:gd name="connsiteY1" fmla="*/ 733425 h 2962275"/>
                      <a:gd name="connsiteX2" fmla="*/ 438150 w 3390900"/>
                      <a:gd name="connsiteY2" fmla="*/ 1657350 h 2962275"/>
                      <a:gd name="connsiteX3" fmla="*/ 390525 w 3390900"/>
                      <a:gd name="connsiteY3" fmla="*/ 2705100 h 2962275"/>
                      <a:gd name="connsiteX4" fmla="*/ 1266825 w 3390900"/>
                      <a:gd name="connsiteY4" fmla="*/ 2867025 h 2962275"/>
                      <a:gd name="connsiteX5" fmla="*/ 1552575 w 3390900"/>
                      <a:gd name="connsiteY5" fmla="*/ 2628900 h 2962275"/>
                      <a:gd name="connsiteX6" fmla="*/ 2000250 w 3390900"/>
                      <a:gd name="connsiteY6" fmla="*/ 2476500 h 2962275"/>
                      <a:gd name="connsiteX7" fmla="*/ 2581275 w 3390900"/>
                      <a:gd name="connsiteY7" fmla="*/ 2952750 h 2962275"/>
                      <a:gd name="connsiteX8" fmla="*/ 2990850 w 3390900"/>
                      <a:gd name="connsiteY8" fmla="*/ 2962275 h 2962275"/>
                      <a:gd name="connsiteX9" fmla="*/ 3228975 w 3390900"/>
                      <a:gd name="connsiteY9" fmla="*/ 2619375 h 2962275"/>
                      <a:gd name="connsiteX10" fmla="*/ 3390900 w 3390900"/>
                      <a:gd name="connsiteY10" fmla="*/ 2076450 h 2962275"/>
                      <a:gd name="connsiteX11" fmla="*/ 3143250 w 3390900"/>
                      <a:gd name="connsiteY11" fmla="*/ 1676400 h 2962275"/>
                      <a:gd name="connsiteX12" fmla="*/ 2800350 w 3390900"/>
                      <a:gd name="connsiteY12" fmla="*/ 1495425 h 2962275"/>
                      <a:gd name="connsiteX13" fmla="*/ 2228850 w 3390900"/>
                      <a:gd name="connsiteY13" fmla="*/ 1562100 h 2962275"/>
                      <a:gd name="connsiteX14" fmla="*/ 2000250 w 3390900"/>
                      <a:gd name="connsiteY14" fmla="*/ 1400175 h 2962275"/>
                      <a:gd name="connsiteX15" fmla="*/ 1647825 w 3390900"/>
                      <a:gd name="connsiteY15" fmla="*/ 781050 h 2962275"/>
                      <a:gd name="connsiteX16" fmla="*/ 1114425 w 3390900"/>
                      <a:gd name="connsiteY16" fmla="*/ 304800 h 2962275"/>
                      <a:gd name="connsiteX17" fmla="*/ 257175 w 3390900"/>
                      <a:gd name="connsiteY17" fmla="*/ 0 h 2962275"/>
                      <a:gd name="connsiteX0" fmla="*/ 428625 w 3390900"/>
                      <a:gd name="connsiteY0" fmla="*/ 0 h 2705100"/>
                      <a:gd name="connsiteX1" fmla="*/ 0 w 3390900"/>
                      <a:gd name="connsiteY1" fmla="*/ 476250 h 2705100"/>
                      <a:gd name="connsiteX2" fmla="*/ 438150 w 3390900"/>
                      <a:gd name="connsiteY2" fmla="*/ 1400175 h 2705100"/>
                      <a:gd name="connsiteX3" fmla="*/ 390525 w 3390900"/>
                      <a:gd name="connsiteY3" fmla="*/ 2447925 h 2705100"/>
                      <a:gd name="connsiteX4" fmla="*/ 1266825 w 3390900"/>
                      <a:gd name="connsiteY4" fmla="*/ 2609850 h 2705100"/>
                      <a:gd name="connsiteX5" fmla="*/ 1552575 w 3390900"/>
                      <a:gd name="connsiteY5" fmla="*/ 2371725 h 2705100"/>
                      <a:gd name="connsiteX6" fmla="*/ 2000250 w 3390900"/>
                      <a:gd name="connsiteY6" fmla="*/ 2219325 h 2705100"/>
                      <a:gd name="connsiteX7" fmla="*/ 2581275 w 3390900"/>
                      <a:gd name="connsiteY7" fmla="*/ 2695575 h 2705100"/>
                      <a:gd name="connsiteX8" fmla="*/ 2990850 w 3390900"/>
                      <a:gd name="connsiteY8" fmla="*/ 2705100 h 2705100"/>
                      <a:gd name="connsiteX9" fmla="*/ 3228975 w 3390900"/>
                      <a:gd name="connsiteY9" fmla="*/ 2362200 h 2705100"/>
                      <a:gd name="connsiteX10" fmla="*/ 3390900 w 3390900"/>
                      <a:gd name="connsiteY10" fmla="*/ 1819275 h 2705100"/>
                      <a:gd name="connsiteX11" fmla="*/ 3143250 w 3390900"/>
                      <a:gd name="connsiteY11" fmla="*/ 1419225 h 2705100"/>
                      <a:gd name="connsiteX12" fmla="*/ 2800350 w 3390900"/>
                      <a:gd name="connsiteY12" fmla="*/ 1238250 h 2705100"/>
                      <a:gd name="connsiteX13" fmla="*/ 2228850 w 3390900"/>
                      <a:gd name="connsiteY13" fmla="*/ 1304925 h 2705100"/>
                      <a:gd name="connsiteX14" fmla="*/ 2000250 w 3390900"/>
                      <a:gd name="connsiteY14" fmla="*/ 1143000 h 2705100"/>
                      <a:gd name="connsiteX15" fmla="*/ 1647825 w 3390900"/>
                      <a:gd name="connsiteY15" fmla="*/ 523875 h 2705100"/>
                      <a:gd name="connsiteX16" fmla="*/ 1114425 w 3390900"/>
                      <a:gd name="connsiteY16" fmla="*/ 47625 h 2705100"/>
                      <a:gd name="connsiteX17" fmla="*/ 428625 w 3390900"/>
                      <a:gd name="connsiteY17" fmla="*/ 0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0900" h="2705100">
                        <a:moveTo>
                          <a:pt x="428625" y="0"/>
                        </a:moveTo>
                        <a:lnTo>
                          <a:pt x="0" y="476250"/>
                        </a:lnTo>
                        <a:lnTo>
                          <a:pt x="438150" y="1400175"/>
                        </a:lnTo>
                        <a:lnTo>
                          <a:pt x="390525" y="2447925"/>
                        </a:lnTo>
                        <a:lnTo>
                          <a:pt x="1266825" y="2609850"/>
                        </a:lnTo>
                        <a:lnTo>
                          <a:pt x="1552575" y="2371725"/>
                        </a:lnTo>
                        <a:lnTo>
                          <a:pt x="2000250" y="2219325"/>
                        </a:lnTo>
                        <a:lnTo>
                          <a:pt x="2581275" y="2695575"/>
                        </a:lnTo>
                        <a:lnTo>
                          <a:pt x="2990850" y="2705100"/>
                        </a:lnTo>
                        <a:lnTo>
                          <a:pt x="3228975" y="2362200"/>
                        </a:lnTo>
                        <a:lnTo>
                          <a:pt x="3390900" y="1819275"/>
                        </a:lnTo>
                        <a:lnTo>
                          <a:pt x="3143250" y="1419225"/>
                        </a:lnTo>
                        <a:lnTo>
                          <a:pt x="2800350" y="1238250"/>
                        </a:lnTo>
                        <a:lnTo>
                          <a:pt x="2228850" y="1304925"/>
                        </a:lnTo>
                        <a:lnTo>
                          <a:pt x="2000250" y="1143000"/>
                        </a:lnTo>
                        <a:lnTo>
                          <a:pt x="1647825" y="523875"/>
                        </a:lnTo>
                        <a:lnTo>
                          <a:pt x="1114425" y="47625"/>
                        </a:lnTo>
                        <a:lnTo>
                          <a:pt x="428625" y="0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127000" cap="flat">
                    <a:solidFill>
                      <a:srgbClr val="EC792A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88" name="Groupe 2587"/>
                  <p:cNvGrpSpPr/>
                  <p:nvPr/>
                </p:nvGrpSpPr>
                <p:grpSpPr>
                  <a:xfrm>
                    <a:off x="2476361" y="4155867"/>
                    <a:ext cx="2689310" cy="2414380"/>
                    <a:chOff x="2476361" y="4155867"/>
                    <a:chExt cx="2689310" cy="2414380"/>
                  </a:xfrm>
                </p:grpSpPr>
                <p:grpSp>
                  <p:nvGrpSpPr>
                    <p:cNvPr id="2589" name="Groupe 2588"/>
                    <p:cNvGrpSpPr/>
                    <p:nvPr/>
                  </p:nvGrpSpPr>
                  <p:grpSpPr>
                    <a:xfrm>
                      <a:off x="4728526" y="55262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3" name="Connecteur droit 262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4" name="Connecteur droit 262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0" name="Groupe 2589"/>
                    <p:cNvGrpSpPr/>
                    <p:nvPr/>
                  </p:nvGrpSpPr>
                  <p:grpSpPr>
                    <a:xfrm>
                      <a:off x="4949671" y="5897741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1" name="Connecteur droit 262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2" name="Connecteur droit 262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1" name="Groupe 2590"/>
                    <p:cNvGrpSpPr/>
                    <p:nvPr/>
                  </p:nvGrpSpPr>
                  <p:grpSpPr>
                    <a:xfrm>
                      <a:off x="4728526" y="635424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9" name="Connecteur droit 261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0" name="Connecteur droit 261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2" name="Groupe 2591"/>
                    <p:cNvGrpSpPr/>
                    <p:nvPr/>
                  </p:nvGrpSpPr>
                  <p:grpSpPr>
                    <a:xfrm>
                      <a:off x="4026682" y="568174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7" name="Connecteur droit 261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8" name="Connecteur droit 261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3" name="Groupe 2592"/>
                    <p:cNvGrpSpPr/>
                    <p:nvPr/>
                  </p:nvGrpSpPr>
                  <p:grpSpPr>
                    <a:xfrm>
                      <a:off x="3319693" y="576598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5" name="Connecteur droit 261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6" name="Connecteur droit 261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4" name="Groupe 2593"/>
                    <p:cNvGrpSpPr/>
                    <p:nvPr/>
                  </p:nvGrpSpPr>
                  <p:grpSpPr>
                    <a:xfrm>
                      <a:off x="2880238" y="612728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3" name="Connecteur droit 261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4" name="Connecteur droit 261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5" name="Groupe 2594"/>
                    <p:cNvGrpSpPr/>
                    <p:nvPr/>
                  </p:nvGrpSpPr>
                  <p:grpSpPr>
                    <a:xfrm>
                      <a:off x="2879836" y="563352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1" name="Connecteur droit 261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2" name="Connecteur droit 261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6" name="Groupe 2595"/>
                    <p:cNvGrpSpPr/>
                    <p:nvPr/>
                  </p:nvGrpSpPr>
                  <p:grpSpPr>
                    <a:xfrm>
                      <a:off x="3628484" y="501440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9" name="Connecteur droit 260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0" name="Connecteur droit 260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7" name="Groupe 2596"/>
                    <p:cNvGrpSpPr/>
                    <p:nvPr/>
                  </p:nvGrpSpPr>
                  <p:grpSpPr>
                    <a:xfrm>
                      <a:off x="3319693" y="435261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7" name="Connecteur droit 260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8" name="Connecteur droit 260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8" name="Groupe 2597"/>
                    <p:cNvGrpSpPr/>
                    <p:nvPr/>
                  </p:nvGrpSpPr>
                  <p:grpSpPr>
                    <a:xfrm>
                      <a:off x="2860189" y="41558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5" name="Connecteur droit 260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6" name="Connecteur droit 260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9" name="Groupe 2598"/>
                    <p:cNvGrpSpPr/>
                    <p:nvPr/>
                  </p:nvGrpSpPr>
                  <p:grpSpPr>
                    <a:xfrm>
                      <a:off x="2476361" y="437547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3" name="Connecteur droit 260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4" name="Connecteur droit 260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600" name="Groupe 2599"/>
                    <p:cNvGrpSpPr/>
                    <p:nvPr/>
                  </p:nvGrpSpPr>
                  <p:grpSpPr>
                    <a:xfrm>
                      <a:off x="2820564" y="4622234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1" name="Connecteur droit 260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2" name="Connecteur droit 260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6" name="Groupe 2485"/>
                <p:cNvGrpSpPr/>
                <p:nvPr/>
              </p:nvGrpSpPr>
              <p:grpSpPr>
                <a:xfrm>
                  <a:off x="285750" y="1571625"/>
                  <a:ext cx="4371975" cy="4638675"/>
                  <a:chOff x="285750" y="1571625"/>
                  <a:chExt cx="4371975" cy="4638675"/>
                </a:xfrm>
              </p:grpSpPr>
              <p:sp>
                <p:nvSpPr>
                  <p:cNvPr id="2528" name="Forme libre 2527"/>
                  <p:cNvSpPr/>
                  <p:nvPr/>
                </p:nvSpPr>
                <p:spPr>
                  <a:xfrm>
                    <a:off x="285750" y="1571625"/>
                    <a:ext cx="4371975" cy="4638675"/>
                  </a:xfrm>
                  <a:custGeom>
                    <a:avLst/>
                    <a:gdLst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590925 w 4371975"/>
                      <a:gd name="connsiteY16" fmla="*/ 162877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409950 w 4371975"/>
                      <a:gd name="connsiteY16" fmla="*/ 157162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343025 w 4371975"/>
                      <a:gd name="connsiteY3" fmla="*/ 2381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71975" h="4638675">
                        <a:moveTo>
                          <a:pt x="3181350" y="0"/>
                        </a:moveTo>
                        <a:lnTo>
                          <a:pt x="2514600" y="28575"/>
                        </a:lnTo>
                        <a:lnTo>
                          <a:pt x="2047875" y="200025"/>
                        </a:lnTo>
                        <a:lnTo>
                          <a:pt x="1295400" y="466725"/>
                        </a:lnTo>
                        <a:cubicBezTo>
                          <a:pt x="1368425" y="812800"/>
                          <a:pt x="1631950" y="968375"/>
                          <a:pt x="1800225" y="1219200"/>
                        </a:cubicBezTo>
                        <a:lnTo>
                          <a:pt x="1562100" y="1638300"/>
                        </a:lnTo>
                        <a:lnTo>
                          <a:pt x="276225" y="1981200"/>
                        </a:lnTo>
                        <a:lnTo>
                          <a:pt x="114300" y="3095625"/>
                        </a:lnTo>
                        <a:lnTo>
                          <a:pt x="0" y="3714750"/>
                        </a:lnTo>
                        <a:lnTo>
                          <a:pt x="266700" y="4400550"/>
                        </a:lnTo>
                        <a:lnTo>
                          <a:pt x="723900" y="4638675"/>
                        </a:lnTo>
                        <a:lnTo>
                          <a:pt x="1485900" y="4600575"/>
                        </a:lnTo>
                        <a:lnTo>
                          <a:pt x="1857375" y="4000500"/>
                        </a:lnTo>
                        <a:lnTo>
                          <a:pt x="1695450" y="2457450"/>
                        </a:lnTo>
                        <a:lnTo>
                          <a:pt x="2219325" y="1914525"/>
                        </a:lnTo>
                        <a:lnTo>
                          <a:pt x="2867025" y="1590675"/>
                        </a:lnTo>
                        <a:lnTo>
                          <a:pt x="3409950" y="1495425"/>
                        </a:lnTo>
                        <a:lnTo>
                          <a:pt x="3819525" y="1276350"/>
                        </a:lnTo>
                        <a:lnTo>
                          <a:pt x="4171950" y="1209675"/>
                        </a:lnTo>
                        <a:lnTo>
                          <a:pt x="4371975" y="857250"/>
                        </a:lnTo>
                        <a:lnTo>
                          <a:pt x="3181350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127000" cap="flat">
                    <a:solidFill>
                      <a:srgbClr val="FFC000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29" name="Groupe 2528"/>
                  <p:cNvGrpSpPr/>
                  <p:nvPr/>
                </p:nvGrpSpPr>
                <p:grpSpPr>
                  <a:xfrm>
                    <a:off x="574532" y="1696928"/>
                    <a:ext cx="3842456" cy="4205702"/>
                    <a:chOff x="574532" y="1696928"/>
                    <a:chExt cx="3842456" cy="4205702"/>
                  </a:xfrm>
                </p:grpSpPr>
                <p:grpSp>
                  <p:nvGrpSpPr>
                    <p:cNvPr id="2530" name="Groupe 2529"/>
                    <p:cNvGrpSpPr/>
                    <p:nvPr/>
                  </p:nvGrpSpPr>
                  <p:grpSpPr>
                    <a:xfrm>
                      <a:off x="189944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5" name="Connecteur droit 258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6" name="Connecteur droit 258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1" name="Groupe 2530"/>
                    <p:cNvGrpSpPr/>
                    <p:nvPr/>
                  </p:nvGrpSpPr>
                  <p:grpSpPr>
                    <a:xfrm>
                      <a:off x="273256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3" name="Connecteur droit 258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4" name="Connecteur droit 258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2" name="Groupe 2531"/>
                    <p:cNvGrpSpPr/>
                    <p:nvPr/>
                  </p:nvGrpSpPr>
                  <p:grpSpPr>
                    <a:xfrm>
                      <a:off x="3312771" y="16969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1" name="Connecteur droit 258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2" name="Connecteur droit 258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3" name="Groupe 2532"/>
                    <p:cNvGrpSpPr/>
                    <p:nvPr/>
                  </p:nvGrpSpPr>
                  <p:grpSpPr>
                    <a:xfrm>
                      <a:off x="3574777" y="2170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9" name="Connecteur droit 257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0" name="Connecteur droit 257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4" name="Groupe 2533"/>
                    <p:cNvGrpSpPr/>
                    <p:nvPr/>
                  </p:nvGrpSpPr>
                  <p:grpSpPr>
                    <a:xfrm>
                      <a:off x="4200988" y="2386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7" name="Connecteur droit 257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8" name="Connecteur droit 257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5" name="Groupe 2534"/>
                    <p:cNvGrpSpPr/>
                    <p:nvPr/>
                  </p:nvGrpSpPr>
                  <p:grpSpPr>
                    <a:xfrm>
                      <a:off x="2397286" y="2562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5" name="Connecteur droit 257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6" name="Connecteur droit 257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6" name="Groupe 2535"/>
                    <p:cNvGrpSpPr/>
                    <p:nvPr/>
                  </p:nvGrpSpPr>
                  <p:grpSpPr>
                    <a:xfrm>
                      <a:off x="2987836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3" name="Connecteur droit 257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4" name="Connecteur droit 257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7" name="Groupe 2536"/>
                    <p:cNvGrpSpPr/>
                    <p:nvPr/>
                  </p:nvGrpSpPr>
                  <p:grpSpPr>
                    <a:xfrm>
                      <a:off x="3645061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1" name="Connecteur droit 257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2" name="Connecteur droit 257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8" name="Groupe 2537"/>
                    <p:cNvGrpSpPr/>
                    <p:nvPr/>
                  </p:nvGrpSpPr>
                  <p:grpSpPr>
                    <a:xfrm>
                      <a:off x="2368361" y="301905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9" name="Connecteur droit 256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0" name="Connecteur droit 256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9" name="Groupe 2538"/>
                    <p:cNvGrpSpPr/>
                    <p:nvPr/>
                  </p:nvGrpSpPr>
                  <p:grpSpPr>
                    <a:xfrm>
                      <a:off x="1520374" y="568663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7" name="Connecteur droit 256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8" name="Connecteur droit 256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0" name="Groupe 2539"/>
                    <p:cNvGrpSpPr/>
                    <p:nvPr/>
                  </p:nvGrpSpPr>
                  <p:grpSpPr>
                    <a:xfrm>
                      <a:off x="1587049" y="523012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5" name="Connecteur droit 256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6" name="Connecteur droit 256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1" name="Groupe 2540"/>
                    <p:cNvGrpSpPr/>
                    <p:nvPr/>
                  </p:nvGrpSpPr>
                  <p:grpSpPr>
                    <a:xfrm>
                      <a:off x="730951" y="54780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3" name="Connecteur droit 256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4" name="Connecteur droit 256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2" name="Groupe 2541"/>
                    <p:cNvGrpSpPr/>
                    <p:nvPr/>
                  </p:nvGrpSpPr>
                  <p:grpSpPr>
                    <a:xfrm>
                      <a:off x="1039361" y="498083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1" name="Connecteur droit 256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2" name="Connecteur droit 256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3" name="Groupe 2542"/>
                    <p:cNvGrpSpPr/>
                    <p:nvPr/>
                  </p:nvGrpSpPr>
                  <p:grpSpPr>
                    <a:xfrm>
                      <a:off x="574532" y="45270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9" name="Connecteur droit 255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0" name="Connecteur droit 255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4" name="Groupe 2543"/>
                    <p:cNvGrpSpPr/>
                    <p:nvPr/>
                  </p:nvGrpSpPr>
                  <p:grpSpPr>
                    <a:xfrm>
                      <a:off x="1122266" y="430833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7" name="Connecteur droit 255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8" name="Connecteur droit 255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5" name="Groupe 2544"/>
                    <p:cNvGrpSpPr/>
                    <p:nvPr/>
                  </p:nvGrpSpPr>
                  <p:grpSpPr>
                    <a:xfrm>
                      <a:off x="1616306" y="467787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5" name="Connecteur droit 255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6" name="Connecteur droit 255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6" name="Groupe 2545"/>
                    <p:cNvGrpSpPr/>
                    <p:nvPr/>
                  </p:nvGrpSpPr>
                  <p:grpSpPr>
                    <a:xfrm>
                      <a:off x="682532" y="385140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3" name="Connecteur droit 255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4" name="Connecteur droit 255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7" name="Groupe 2546"/>
                    <p:cNvGrpSpPr/>
                    <p:nvPr/>
                  </p:nvGrpSpPr>
                  <p:grpSpPr>
                    <a:xfrm>
                      <a:off x="1616306" y="410441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1" name="Connecteur droit 255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2" name="Connecteur droit 255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8" name="Groupe 2547"/>
                    <p:cNvGrpSpPr/>
                    <p:nvPr/>
                  </p:nvGrpSpPr>
                  <p:grpSpPr>
                    <a:xfrm>
                      <a:off x="1760807" y="354850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49" name="Connecteur droit 254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0" name="Connecteur droit 254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7" name="Groupe 2486"/>
                <p:cNvGrpSpPr/>
                <p:nvPr/>
              </p:nvGrpSpPr>
              <p:grpSpPr>
                <a:xfrm>
                  <a:off x="3533775" y="1838325"/>
                  <a:ext cx="3152775" cy="3495675"/>
                  <a:chOff x="3533775" y="1838325"/>
                  <a:chExt cx="3152775" cy="3495675"/>
                </a:xfrm>
              </p:grpSpPr>
              <p:sp>
                <p:nvSpPr>
                  <p:cNvPr id="2488" name="Forme libre 2487"/>
                  <p:cNvSpPr/>
                  <p:nvPr/>
                </p:nvSpPr>
                <p:spPr>
                  <a:xfrm>
                    <a:off x="3533775" y="1838325"/>
                    <a:ext cx="3152775" cy="3495675"/>
                  </a:xfrm>
                  <a:custGeom>
                    <a:avLst/>
                    <a:gdLst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123825 w 3152775"/>
                      <a:gd name="connsiteY12" fmla="*/ 2333625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276225 w 3152775"/>
                      <a:gd name="connsiteY14" fmla="*/ 141922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52775" h="3495675">
                        <a:moveTo>
                          <a:pt x="1447800" y="0"/>
                        </a:moveTo>
                        <a:lnTo>
                          <a:pt x="2819400" y="295275"/>
                        </a:lnTo>
                        <a:lnTo>
                          <a:pt x="2981325" y="762000"/>
                        </a:lnTo>
                        <a:lnTo>
                          <a:pt x="2381250" y="1238250"/>
                        </a:lnTo>
                        <a:lnTo>
                          <a:pt x="2628900" y="1647825"/>
                        </a:lnTo>
                        <a:lnTo>
                          <a:pt x="3152775" y="2000250"/>
                        </a:lnTo>
                        <a:lnTo>
                          <a:pt x="2981325" y="3305175"/>
                        </a:lnTo>
                        <a:lnTo>
                          <a:pt x="2409825" y="3495675"/>
                        </a:lnTo>
                        <a:lnTo>
                          <a:pt x="1809750" y="3371850"/>
                        </a:lnTo>
                        <a:lnTo>
                          <a:pt x="1400175" y="2943225"/>
                        </a:lnTo>
                        <a:lnTo>
                          <a:pt x="1276350" y="2695575"/>
                        </a:lnTo>
                        <a:lnTo>
                          <a:pt x="581025" y="2381250"/>
                        </a:lnTo>
                        <a:lnTo>
                          <a:pt x="257175" y="2171700"/>
                        </a:lnTo>
                        <a:lnTo>
                          <a:pt x="0" y="1866900"/>
                        </a:lnTo>
                        <a:lnTo>
                          <a:pt x="276225" y="1419225"/>
                        </a:lnTo>
                        <a:lnTo>
                          <a:pt x="723900" y="1304925"/>
                        </a:lnTo>
                        <a:lnTo>
                          <a:pt x="1343025" y="1190625"/>
                        </a:lnTo>
                        <a:lnTo>
                          <a:pt x="1533525" y="885825"/>
                        </a:lnTo>
                        <a:lnTo>
                          <a:pt x="1371600" y="457200"/>
                        </a:lnTo>
                        <a:lnTo>
                          <a:pt x="144780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127000" cap="flat">
                    <a:solidFill>
                      <a:srgbClr val="5B9AD4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489" name="Groupe 2488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6" name="Connecteur droit 25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7" name="Connecteur droit 25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0" name="Groupe 2489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4" name="Connecteur droit 252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5" name="Connecteur droit 252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1" name="Groupe 2490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2" name="Connecteur droit 25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3" name="Connecteur droit 25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2" name="Groupe 2491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0" name="Connecteur droit 25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1" name="Connecteur droit 25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3" name="Groupe 2492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8" name="Connecteur droit 25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9" name="Connecteur droit 25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4" name="Groupe 2493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6" name="Connecteur droit 25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7" name="Connecteur droit 25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5" name="Groupe 249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4" name="Connecteur droit 25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5" name="Connecteur droit 25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6" name="Groupe 2495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2" name="Connecteur droit 25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3" name="Connecteur droit 25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7" name="Groupe 2496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0" name="Connecteur droit 25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1" name="Connecteur droit 25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8" name="Groupe 2497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8" name="Connecteur droit 25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9" name="Connecteur droit 25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9" name="Groupe 2498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6" name="Connecteur droit 25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7" name="Connecteur droit 25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0" name="Groupe 249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4" name="Connecteur droit 25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5" name="Connecteur droit 25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1" name="Groupe 2500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502" name="Connecteur droit 2501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3" name="Connecteur droit 2502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477" name="Groupe 247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478" name="Connecteur droit avec flèche 247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79" name="Connecteur droit avec flèche 247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0" name="Connecteur droit avec flèche 247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1" name="Connecteur droit avec flèche 248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2" name="Connecteur droit avec flèche 248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3" name="Connecteur droit avec flèche 248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776" name="ZoneTexte 2775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7" name="ZoneTexte 2776"/>
            <p:cNvSpPr txBox="1"/>
            <p:nvPr/>
          </p:nvSpPr>
          <p:spPr>
            <a:xfrm>
              <a:off x="7424847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8" name="ZoneTexte 2777"/>
            <p:cNvSpPr txBox="1"/>
            <p:nvPr/>
          </p:nvSpPr>
          <p:spPr>
            <a:xfrm>
              <a:off x="14798499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9" name="ZoneTexte 2778"/>
            <p:cNvSpPr txBox="1"/>
            <p:nvPr/>
          </p:nvSpPr>
          <p:spPr>
            <a:xfrm>
              <a:off x="22181028" y="140693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1" name="ZoneTexte 2780"/>
            <p:cNvSpPr txBox="1"/>
            <p:nvPr/>
          </p:nvSpPr>
          <p:spPr>
            <a:xfrm>
              <a:off x="29582505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4" name="Accolade fermante 2783"/>
            <p:cNvSpPr/>
            <p:nvPr/>
          </p:nvSpPr>
          <p:spPr>
            <a:xfrm rot="5400000">
              <a:off x="6662902" y="532935"/>
              <a:ext cx="938843" cy="142646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5" name="ZoneTexte 2784"/>
            <p:cNvSpPr txBox="1"/>
            <p:nvPr/>
          </p:nvSpPr>
          <p:spPr>
            <a:xfrm>
              <a:off x="0" y="8553402"/>
              <a:ext cx="14264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6" name="Accolade fermante 2785"/>
            <p:cNvSpPr/>
            <p:nvPr/>
          </p:nvSpPr>
          <p:spPr>
            <a:xfrm rot="5400000">
              <a:off x="25141499" y="-3138562"/>
              <a:ext cx="938843" cy="2160942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8" name="ZoneTexte 2787"/>
            <p:cNvSpPr txBox="1"/>
            <p:nvPr/>
          </p:nvSpPr>
          <p:spPr>
            <a:xfrm>
              <a:off x="14806209" y="8557211"/>
              <a:ext cx="215715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Itération 1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100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915689"/>
            <a:ext cx="7358818" cy="5760000"/>
            <a:chOff x="2665446" y="915689"/>
            <a:chExt cx="7358818" cy="576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915689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095689"/>
              <a:ext cx="3460043" cy="5400000"/>
              <a:chOff x="1638696" y="1003325"/>
              <a:chExt cx="3460043" cy="540000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003325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traditionnelle</a:t>
                </a:r>
                <a:endPara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00369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089309"/>
              <a:ext cx="3413258" cy="5400000"/>
              <a:chOff x="6611006" y="1089309"/>
              <a:chExt cx="3413258" cy="5400000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09605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089309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transformers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solidFill>
                  <a:srgbClr val="FFD966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solidFill>
                  <a:srgbClr val="8FAADC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interactive-clustering-application-accueil-application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4" y="1154545"/>
            <a:ext cx="9237901" cy="6858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46345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interactive-clustering-application-liste-projets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4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9176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interactive-clustering-application-accueil-projet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3"/>
            <a:ext cx="12192000" cy="5916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4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</a:t>
            </a:r>
            <a:r>
              <a:rPr lang="fr-FR" dirty="0" err="1"/>
              <a:t>parametres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6" y="1025237"/>
            <a:ext cx="885534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658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interactive-clustering-application-textes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54"/>
            <a:ext cx="12192000" cy="56601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007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interactive-clustering-application-contraintes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487"/>
            <a:ext cx="12192000" cy="5647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83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interactive-clustering-application-annotation-0full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1" y="821267"/>
            <a:ext cx="950030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65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interactive-clustering-application-annotation-1annotation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3"/>
            <a:ext cx="12192000" cy="3398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684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interactive-clustering-application-annotation-2details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205"/>
            <a:ext cx="12192000" cy="1341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107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interactive-clustering-application-annotation-3graphe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4"/>
            <a:ext cx="12192000" cy="365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45506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interactive-clustering-application-annotation-4conflit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947"/>
            <a:ext cx="12192000" cy="3850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10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interactive-clustering-application-diagramme-</a:t>
            </a:r>
            <a:r>
              <a:rPr lang="fr-FR" dirty="0" err="1" smtClean="0"/>
              <a:t>etats</a:t>
            </a:r>
            <a:endParaRPr lang="fr-FR" dirty="0"/>
          </a:p>
        </p:txBody>
      </p:sp>
      <p:grpSp>
        <p:nvGrpSpPr>
          <p:cNvPr id="33" name="Groupe 32"/>
          <p:cNvGrpSpPr/>
          <p:nvPr/>
        </p:nvGrpSpPr>
        <p:grpSpPr>
          <a:xfrm>
            <a:off x="239533" y="1488102"/>
            <a:ext cx="7613647" cy="2051881"/>
            <a:chOff x="239533" y="1488102"/>
            <a:chExt cx="7613647" cy="2051881"/>
          </a:xfrm>
        </p:grpSpPr>
        <p:sp>
          <p:nvSpPr>
            <p:cNvPr id="23" name="Rectangle à coins arrondis 22"/>
            <p:cNvSpPr/>
            <p:nvPr/>
          </p:nvSpPr>
          <p:spPr>
            <a:xfrm>
              <a:off x="5693180" y="1488102"/>
              <a:ext cx="2160000" cy="900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39533" y="2639982"/>
              <a:ext cx="2160000" cy="90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2955540" y="2634727"/>
              <a:ext cx="2160000" cy="90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et vérification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5693180" y="2634868"/>
              <a:ext cx="2160000" cy="90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Connecteur droit avec flèche 16"/>
            <p:cNvCxnSpPr>
              <a:stCxn id="23" idx="2"/>
              <a:endCxn id="13" idx="0"/>
            </p:cNvCxnSpPr>
            <p:nvPr/>
          </p:nvCxnSpPr>
          <p:spPr>
            <a:xfrm>
              <a:off x="6773180" y="2388102"/>
              <a:ext cx="0" cy="2467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13" idx="2"/>
              <a:endCxn id="11" idx="2"/>
            </p:cNvCxnSpPr>
            <p:nvPr/>
          </p:nvCxnSpPr>
          <p:spPr>
            <a:xfrm rot="5400000">
              <a:off x="4043800" y="810602"/>
              <a:ext cx="5114" cy="5453647"/>
            </a:xfrm>
            <a:prstGeom prst="bentConnector3">
              <a:avLst>
                <a:gd name="adj1" fmla="val 86676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11" idx="3"/>
              <a:endCxn id="12" idx="1"/>
            </p:cNvCxnSpPr>
            <p:nvPr/>
          </p:nvCxnSpPr>
          <p:spPr>
            <a:xfrm flipV="1">
              <a:off x="2399533" y="3084727"/>
              <a:ext cx="556007" cy="52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2" idx="3"/>
              <a:endCxn id="13" idx="1"/>
            </p:cNvCxnSpPr>
            <p:nvPr/>
          </p:nvCxnSpPr>
          <p:spPr>
            <a:xfrm>
              <a:off x="5115540" y="3084727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en angle 26"/>
          <p:cNvCxnSpPr>
            <a:stCxn id="12" idx="2"/>
            <a:endCxn id="12" idx="1"/>
          </p:cNvCxnSpPr>
          <p:nvPr/>
        </p:nvCxnSpPr>
        <p:spPr>
          <a:xfrm rot="5400000" flipH="1">
            <a:off x="3270540" y="2769727"/>
            <a:ext cx="450000" cy="1080000"/>
          </a:xfrm>
          <a:prstGeom prst="bentConnector4">
            <a:avLst>
              <a:gd name="adj1" fmla="val -50800"/>
              <a:gd name="adj2" fmla="val 12116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0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23039</TotalTime>
  <Words>1009</Words>
  <Application>Microsoft Office PowerPoint</Application>
  <PresentationFormat>Grand écran</PresentationFormat>
  <Paragraphs>386</Paragraphs>
  <Slides>81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92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example-iteration-clustering-interatif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interactive-clustering-application-accueil-application</vt:lpstr>
      <vt:lpstr>interactive-clustering-application-liste-projets</vt:lpstr>
      <vt:lpstr>interactive-clustering-application-accueil-projet</vt:lpstr>
      <vt:lpstr>interactive-clustering-application-parametres</vt:lpstr>
      <vt:lpstr>interactive-clustering-application-textes</vt:lpstr>
      <vt:lpstr>interactive-clustering-application-contraintes</vt:lpstr>
      <vt:lpstr>interactive-clustering-application-annotation-0full</vt:lpstr>
      <vt:lpstr>interactive-clustering-application-annotation-1annotation</vt:lpstr>
      <vt:lpstr>interactive-clustering-application-annotation-2details</vt:lpstr>
      <vt:lpstr>interactive-clustering-application-annotation-3graphe</vt:lpstr>
      <vt:lpstr>interactive-clustering-application-annotation-4conflit</vt:lpstr>
      <vt:lpstr>interactive-clustering-application-diagramme-etats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598</cp:revision>
  <dcterms:created xsi:type="dcterms:W3CDTF">2020-05-13T12:32:19Z</dcterms:created>
  <dcterms:modified xsi:type="dcterms:W3CDTF">2023-10-20T14:20:55Z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